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5"/>
  </p:handoutMasterIdLst>
  <p:sldIdLst>
    <p:sldId id="286" r:id="rId5"/>
    <p:sldId id="259" r:id="rId6"/>
    <p:sldId id="287" r:id="rId7"/>
    <p:sldId id="262" r:id="rId8"/>
    <p:sldId id="281" r:id="rId9"/>
    <p:sldId id="265" r:id="rId10"/>
    <p:sldId id="264" r:id="rId11"/>
    <p:sldId id="260" r:id="rId12"/>
    <p:sldId id="288" r:id="rId13"/>
    <p:sldId id="285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505E74"/>
    <a:srgbClr val="697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455" autoAdjust="0"/>
  </p:normalViewPr>
  <p:slideViewPr>
    <p:cSldViewPr snapToGrid="0">
      <p:cViewPr varScale="1">
        <p:scale>
          <a:sx n="74" d="100"/>
          <a:sy n="74" d="100"/>
        </p:scale>
        <p:origin x="42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74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z Andrea Marino Tobar" userId="a914ff34-4c6a-464a-bdf7-6f7df176bc16" providerId="ADAL" clId="{A435D339-28A2-4335-B1EA-DD8F08E402ED}"/>
    <pc:docChg chg="undo custSel addSld delSld modSld sldOrd">
      <pc:chgData name="Luz Andrea Marino Tobar" userId="a914ff34-4c6a-464a-bdf7-6f7df176bc16" providerId="ADAL" clId="{A435D339-28A2-4335-B1EA-DD8F08E402ED}" dt="2018-10-16T17:12:27.080" v="392" actId="20577"/>
      <pc:docMkLst>
        <pc:docMk/>
      </pc:docMkLst>
      <pc:sldChg chg="add del">
        <pc:chgData name="Luz Andrea Marino Tobar" userId="a914ff34-4c6a-464a-bdf7-6f7df176bc16" providerId="ADAL" clId="{A435D339-28A2-4335-B1EA-DD8F08E402ED}" dt="2018-10-16T16:37:38.910" v="23" actId="2696"/>
        <pc:sldMkLst>
          <pc:docMk/>
          <pc:sldMk cId="3653575933" sldId="256"/>
        </pc:sldMkLst>
      </pc:sldChg>
      <pc:sldChg chg="modSp">
        <pc:chgData name="Luz Andrea Marino Tobar" userId="a914ff34-4c6a-464a-bdf7-6f7df176bc16" providerId="ADAL" clId="{A435D339-28A2-4335-B1EA-DD8F08E402ED}" dt="2018-10-16T16:57:10.537" v="223" actId="207"/>
        <pc:sldMkLst>
          <pc:docMk/>
          <pc:sldMk cId="987672961" sldId="259"/>
        </pc:sldMkLst>
        <pc:spChg chg="mod">
          <ac:chgData name="Luz Andrea Marino Tobar" userId="a914ff34-4c6a-464a-bdf7-6f7df176bc16" providerId="ADAL" clId="{A435D339-28A2-4335-B1EA-DD8F08E402ED}" dt="2018-10-16T16:57:10.537" v="223" actId="207"/>
          <ac:spMkLst>
            <pc:docMk/>
            <pc:sldMk cId="987672961" sldId="259"/>
            <ac:spMk id="6" creationId="{00000000-0000-0000-0000-000000000000}"/>
          </ac:spMkLst>
        </pc:spChg>
      </pc:sldChg>
      <pc:sldChg chg="addSp delSp modSp add del">
        <pc:chgData name="Luz Andrea Marino Tobar" userId="a914ff34-4c6a-464a-bdf7-6f7df176bc16" providerId="ADAL" clId="{A435D339-28A2-4335-B1EA-DD8F08E402ED}" dt="2018-10-16T17:01:15.552" v="266" actId="1036"/>
        <pc:sldMkLst>
          <pc:docMk/>
          <pc:sldMk cId="2310399048" sldId="260"/>
        </pc:sldMkLst>
        <pc:spChg chg="del">
          <ac:chgData name="Luz Andrea Marino Tobar" userId="a914ff34-4c6a-464a-bdf7-6f7df176bc16" providerId="ADAL" clId="{A435D339-28A2-4335-B1EA-DD8F08E402ED}" dt="2018-10-16T17:00:55.472" v="253" actId="478"/>
          <ac:spMkLst>
            <pc:docMk/>
            <pc:sldMk cId="2310399048" sldId="260"/>
            <ac:spMk id="4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9:54.703" v="252" actId="20577"/>
          <ac:spMkLst>
            <pc:docMk/>
            <pc:sldMk cId="2310399048" sldId="260"/>
            <ac:spMk id="5" creationId="{00000000-0000-0000-0000-000000000000}"/>
          </ac:spMkLst>
        </pc:spChg>
        <pc:spChg chg="add mod">
          <ac:chgData name="Luz Andrea Marino Tobar" userId="a914ff34-4c6a-464a-bdf7-6f7df176bc16" providerId="ADAL" clId="{A435D339-28A2-4335-B1EA-DD8F08E402ED}" dt="2018-10-16T17:01:15.552" v="266" actId="1036"/>
          <ac:spMkLst>
            <pc:docMk/>
            <pc:sldMk cId="2310399048" sldId="260"/>
            <ac:spMk id="7" creationId="{801479CB-7E23-4B59-8969-68A4290DAFA4}"/>
          </ac:spMkLst>
        </pc:spChg>
      </pc:sldChg>
      <pc:sldChg chg="addSp delSp modSp ord">
        <pc:chgData name="Luz Andrea Marino Tobar" userId="a914ff34-4c6a-464a-bdf7-6f7df176bc16" providerId="ADAL" clId="{A435D339-28A2-4335-B1EA-DD8F08E402ED}" dt="2018-10-16T16:52:23.247" v="142" actId="1076"/>
        <pc:sldMkLst>
          <pc:docMk/>
          <pc:sldMk cId="2759390831" sldId="262"/>
        </pc:sldMkLst>
        <pc:spChg chg="add del mod">
          <ac:chgData name="Luz Andrea Marino Tobar" userId="a914ff34-4c6a-464a-bdf7-6f7df176bc16" providerId="ADAL" clId="{A435D339-28A2-4335-B1EA-DD8F08E402ED}" dt="2018-10-16T16:52:16.081" v="140" actId="478"/>
          <ac:spMkLst>
            <pc:docMk/>
            <pc:sldMk cId="2759390831" sldId="262"/>
            <ac:spMk id="2" creationId="{9528B4BF-8A14-46DE-B216-B41B890E071A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1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2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3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5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6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29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0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1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2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3" creationId="{00000000-0000-0000-0000-000000000000}"/>
          </ac:spMkLst>
        </pc:spChg>
        <pc:spChg chg="del mod">
          <ac:chgData name="Luz Andrea Marino Tobar" userId="a914ff34-4c6a-464a-bdf7-6f7df176bc16" providerId="ADAL" clId="{A435D339-28A2-4335-B1EA-DD8F08E402ED}" dt="2018-10-16T16:48:57.722" v="90" actId="478"/>
          <ac:spMkLst>
            <pc:docMk/>
            <pc:sldMk cId="2759390831" sldId="262"/>
            <ac:spMk id="3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8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39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1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2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3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48:55.369" v="88" actId="478"/>
          <ac:spMkLst>
            <pc:docMk/>
            <pc:sldMk cId="2759390831" sldId="262"/>
            <ac:spMk id="44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48:49.259" v="87" actId="6549"/>
          <ac:spMkLst>
            <pc:docMk/>
            <pc:sldMk cId="2759390831" sldId="262"/>
            <ac:spMk id="46" creationId="{00000000-0000-0000-0000-000000000000}"/>
          </ac:spMkLst>
        </pc:spChg>
        <pc:spChg chg="add mod">
          <ac:chgData name="Luz Andrea Marino Tobar" userId="a914ff34-4c6a-464a-bdf7-6f7df176bc16" providerId="ADAL" clId="{A435D339-28A2-4335-B1EA-DD8F08E402ED}" dt="2018-10-16T16:52:23.247" v="142" actId="1076"/>
          <ac:spMkLst>
            <pc:docMk/>
            <pc:sldMk cId="2759390831" sldId="262"/>
            <ac:spMk id="47" creationId="{3ED1E717-5A6D-43EF-9DA5-CF4086E0F624}"/>
          </ac:spMkLst>
        </pc:sp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27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28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35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48:55.369" v="88" actId="478"/>
          <ac:picMkLst>
            <pc:docMk/>
            <pc:sldMk cId="2759390831" sldId="262"/>
            <ac:picMk id="37" creationId="{00000000-0000-0000-0000-000000000000}"/>
          </ac:picMkLst>
        </pc:picChg>
      </pc:sldChg>
      <pc:sldChg chg="del">
        <pc:chgData name="Luz Andrea Marino Tobar" userId="a914ff34-4c6a-464a-bdf7-6f7df176bc16" providerId="ADAL" clId="{A435D339-28A2-4335-B1EA-DD8F08E402ED}" dt="2018-10-16T16:53:23.638" v="148" actId="2696"/>
        <pc:sldMkLst>
          <pc:docMk/>
          <pc:sldMk cId="1012427905" sldId="263"/>
        </pc:sldMkLst>
      </pc:sldChg>
      <pc:sldChg chg="addSp delSp modSp add del">
        <pc:chgData name="Luz Andrea Marino Tobar" userId="a914ff34-4c6a-464a-bdf7-6f7df176bc16" providerId="ADAL" clId="{A435D339-28A2-4335-B1EA-DD8F08E402ED}" dt="2018-10-16T16:55:46.661" v="220" actId="6549"/>
        <pc:sldMkLst>
          <pc:docMk/>
          <pc:sldMk cId="337891475" sldId="264"/>
        </pc:sldMkLst>
        <pc:spChg chg="del">
          <ac:chgData name="Luz Andrea Marino Tobar" userId="a914ff34-4c6a-464a-bdf7-6f7df176bc16" providerId="ADAL" clId="{A435D339-28A2-4335-B1EA-DD8F08E402ED}" dt="2018-10-16T16:55:15.925" v="190" actId="478"/>
          <ac:spMkLst>
            <pc:docMk/>
            <pc:sldMk cId="337891475" sldId="264"/>
            <ac:spMk id="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5:17.183" v="191" actId="478"/>
          <ac:spMkLst>
            <pc:docMk/>
            <pc:sldMk cId="337891475" sldId="264"/>
            <ac:spMk id="5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5:18.418" v="192" actId="478"/>
          <ac:spMkLst>
            <pc:docMk/>
            <pc:sldMk cId="337891475" sldId="264"/>
            <ac:spMk id="6" creationId="{00000000-0000-0000-0000-000000000000}"/>
          </ac:spMkLst>
        </pc:spChg>
        <pc:spChg chg="del mod">
          <ac:chgData name="Luz Andrea Marino Tobar" userId="a914ff34-4c6a-464a-bdf7-6f7df176bc16" providerId="ADAL" clId="{A435D339-28A2-4335-B1EA-DD8F08E402ED}" dt="2018-10-16T16:55:21.176" v="194" actId="478"/>
          <ac:spMkLst>
            <pc:docMk/>
            <pc:sldMk cId="337891475" sldId="264"/>
            <ac:spMk id="7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5:46.661" v="220" actId="6549"/>
          <ac:spMkLst>
            <pc:docMk/>
            <pc:sldMk cId="337891475" sldId="264"/>
            <ac:spMk id="13" creationId="{00000000-0000-0000-0000-000000000000}"/>
          </ac:spMkLst>
        </pc:spChg>
        <pc:spChg chg="add">
          <ac:chgData name="Luz Andrea Marino Tobar" userId="a914ff34-4c6a-464a-bdf7-6f7df176bc16" providerId="ADAL" clId="{A435D339-28A2-4335-B1EA-DD8F08E402ED}" dt="2018-10-16T16:55:28.337" v="195"/>
          <ac:spMkLst>
            <pc:docMk/>
            <pc:sldMk cId="337891475" sldId="264"/>
            <ac:spMk id="14" creationId="{3A24D434-932D-4991-904B-90D2C84E2C09}"/>
          </ac:spMkLst>
        </pc:spChg>
        <pc:picChg chg="del">
          <ac:chgData name="Luz Andrea Marino Tobar" userId="a914ff34-4c6a-464a-bdf7-6f7df176bc16" providerId="ADAL" clId="{A435D339-28A2-4335-B1EA-DD8F08E402ED}" dt="2018-10-16T16:55:11.755" v="186" actId="478"/>
          <ac:picMkLst>
            <pc:docMk/>
            <pc:sldMk cId="337891475" sldId="264"/>
            <ac:picMk id="8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55:12.618" v="187" actId="478"/>
          <ac:picMkLst>
            <pc:docMk/>
            <pc:sldMk cId="337891475" sldId="264"/>
            <ac:picMk id="9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55:13.271" v="188" actId="478"/>
          <ac:picMkLst>
            <pc:docMk/>
            <pc:sldMk cId="337891475" sldId="264"/>
            <ac:picMk id="10" creationId="{00000000-0000-0000-0000-000000000000}"/>
          </ac:picMkLst>
        </pc:picChg>
        <pc:picChg chg="del">
          <ac:chgData name="Luz Andrea Marino Tobar" userId="a914ff34-4c6a-464a-bdf7-6f7df176bc16" providerId="ADAL" clId="{A435D339-28A2-4335-B1EA-DD8F08E402ED}" dt="2018-10-16T16:55:13.917" v="189" actId="478"/>
          <ac:picMkLst>
            <pc:docMk/>
            <pc:sldMk cId="337891475" sldId="264"/>
            <ac:picMk id="11" creationId="{00000000-0000-0000-0000-000000000000}"/>
          </ac:picMkLst>
        </pc:picChg>
      </pc:sldChg>
      <pc:sldChg chg="modSp">
        <pc:chgData name="Luz Andrea Marino Tobar" userId="a914ff34-4c6a-464a-bdf7-6f7df176bc16" providerId="ADAL" clId="{A435D339-28A2-4335-B1EA-DD8F08E402ED}" dt="2018-10-16T16:54:11.447" v="184" actId="20577"/>
        <pc:sldMkLst>
          <pc:docMk/>
          <pc:sldMk cId="2779363492" sldId="265"/>
        </pc:sldMkLst>
        <pc:spChg chg="mod">
          <ac:chgData name="Luz Andrea Marino Tobar" userId="a914ff34-4c6a-464a-bdf7-6f7df176bc16" providerId="ADAL" clId="{A435D339-28A2-4335-B1EA-DD8F08E402ED}" dt="2018-10-16T16:54:11.447" v="184" actId="20577"/>
          <ac:spMkLst>
            <pc:docMk/>
            <pc:sldMk cId="2779363492" sldId="265"/>
            <ac:spMk id="5" creationId="{00000000-0000-0000-0000-000000000000}"/>
          </ac:spMkLst>
        </pc:spChg>
      </pc:sldChg>
      <pc:sldChg chg="del">
        <pc:chgData name="Luz Andrea Marino Tobar" userId="a914ff34-4c6a-464a-bdf7-6f7df176bc16" providerId="ADAL" clId="{A435D339-28A2-4335-B1EA-DD8F08E402ED}" dt="2018-10-16T16:56:30.180" v="221" actId="2696"/>
        <pc:sldMkLst>
          <pc:docMk/>
          <pc:sldMk cId="3506299972" sldId="270"/>
        </pc:sldMkLst>
      </pc:sldChg>
      <pc:sldChg chg="del">
        <pc:chgData name="Luz Andrea Marino Tobar" userId="a914ff34-4c6a-464a-bdf7-6f7df176bc16" providerId="ADAL" clId="{A435D339-28A2-4335-B1EA-DD8F08E402ED}" dt="2018-10-16T16:53:40.521" v="152" actId="2696"/>
        <pc:sldMkLst>
          <pc:docMk/>
          <pc:sldMk cId="1119854540" sldId="271"/>
        </pc:sldMkLst>
      </pc:sldChg>
      <pc:sldChg chg="delSp modSp ord">
        <pc:chgData name="Luz Andrea Marino Tobar" userId="a914ff34-4c6a-464a-bdf7-6f7df176bc16" providerId="ADAL" clId="{A435D339-28A2-4335-B1EA-DD8F08E402ED}" dt="2018-10-16T16:53:02.165" v="147" actId="1038"/>
        <pc:sldMkLst>
          <pc:docMk/>
          <pc:sldMk cId="3542109661" sldId="281"/>
        </pc:sldMkLst>
        <pc:spChg chg="del mod">
          <ac:chgData name="Luz Andrea Marino Tobar" userId="a914ff34-4c6a-464a-bdf7-6f7df176bc16" providerId="ADAL" clId="{A435D339-28A2-4335-B1EA-DD8F08E402ED}" dt="2018-10-16T16:51:12.675" v="124" actId="478"/>
          <ac:spMkLst>
            <pc:docMk/>
            <pc:sldMk cId="3542109661" sldId="281"/>
            <ac:spMk id="6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0:11.459" v="117" actId="20577"/>
          <ac:spMkLst>
            <pc:docMk/>
            <pc:sldMk cId="3542109661" sldId="281"/>
            <ac:spMk id="18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08.006" v="121" actId="478"/>
          <ac:spMkLst>
            <pc:docMk/>
            <pc:sldMk cId="3542109661" sldId="281"/>
            <ac:spMk id="23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06.584" v="120" actId="478"/>
          <ac:spMkLst>
            <pc:docMk/>
            <pc:sldMk cId="3542109661" sldId="281"/>
            <ac:spMk id="24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11.563" v="123" actId="478"/>
          <ac:spMkLst>
            <pc:docMk/>
            <pc:sldMk cId="3542109661" sldId="281"/>
            <ac:spMk id="25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09.845" v="122" actId="478"/>
          <ac:spMkLst>
            <pc:docMk/>
            <pc:sldMk cId="3542109661" sldId="281"/>
            <ac:spMk id="26" creationId="{00000000-0000-0000-0000-000000000000}"/>
          </ac:spMkLst>
        </pc:spChg>
        <pc:spChg chg="mod">
          <ac:chgData name="Luz Andrea Marino Tobar" userId="a914ff34-4c6a-464a-bdf7-6f7df176bc16" providerId="ADAL" clId="{A435D339-28A2-4335-B1EA-DD8F08E402ED}" dt="2018-10-16T16:53:02.165" v="147" actId="1038"/>
          <ac:spMkLst>
            <pc:docMk/>
            <pc:sldMk cId="3542109661" sldId="281"/>
            <ac:spMk id="27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16.145" v="125" actId="478"/>
          <ac:spMkLst>
            <pc:docMk/>
            <pc:sldMk cId="3542109661" sldId="281"/>
            <ac:spMk id="28" creationId="{00000000-0000-0000-0000-000000000000}"/>
          </ac:spMkLst>
        </pc:spChg>
        <pc:spChg chg="del">
          <ac:chgData name="Luz Andrea Marino Tobar" userId="a914ff34-4c6a-464a-bdf7-6f7df176bc16" providerId="ADAL" clId="{A435D339-28A2-4335-B1EA-DD8F08E402ED}" dt="2018-10-16T16:51:18.548" v="126" actId="478"/>
          <ac:spMkLst>
            <pc:docMk/>
            <pc:sldMk cId="3542109661" sldId="281"/>
            <ac:spMk id="29" creationId="{00000000-0000-0000-0000-000000000000}"/>
          </ac:spMkLst>
        </pc:spChg>
      </pc:sldChg>
      <pc:sldChg chg="del">
        <pc:chgData name="Luz Andrea Marino Tobar" userId="a914ff34-4c6a-464a-bdf7-6f7df176bc16" providerId="ADAL" clId="{A435D339-28A2-4335-B1EA-DD8F08E402ED}" dt="2018-10-16T16:53:33.935" v="150" actId="2696"/>
        <pc:sldMkLst>
          <pc:docMk/>
          <pc:sldMk cId="3681848438" sldId="284"/>
        </pc:sldMkLst>
      </pc:sldChg>
      <pc:sldChg chg="modSp add">
        <pc:chgData name="Luz Andrea Marino Tobar" userId="a914ff34-4c6a-464a-bdf7-6f7df176bc16" providerId="ADAL" clId="{A435D339-28A2-4335-B1EA-DD8F08E402ED}" dt="2018-10-16T16:48:03.900" v="85"/>
        <pc:sldMkLst>
          <pc:docMk/>
          <pc:sldMk cId="2022689459" sldId="286"/>
        </pc:sldMkLst>
        <pc:spChg chg="mod">
          <ac:chgData name="Luz Andrea Marino Tobar" userId="a914ff34-4c6a-464a-bdf7-6f7df176bc16" providerId="ADAL" clId="{A435D339-28A2-4335-B1EA-DD8F08E402ED}" dt="2018-10-16T16:48:03.900" v="85"/>
          <ac:spMkLst>
            <pc:docMk/>
            <pc:sldMk cId="2022689459" sldId="286"/>
            <ac:spMk id="6" creationId="{00000000-0000-0000-0000-000000000000}"/>
          </ac:spMkLst>
        </pc:spChg>
      </pc:sldChg>
      <pc:sldChg chg="addSp delSp modSp add">
        <pc:chgData name="Luz Andrea Marino Tobar" userId="a914ff34-4c6a-464a-bdf7-6f7df176bc16" providerId="ADAL" clId="{A435D339-28A2-4335-B1EA-DD8F08E402ED}" dt="2018-10-16T16:47:10.198" v="57" actId="20577"/>
        <pc:sldMkLst>
          <pc:docMk/>
          <pc:sldMk cId="678345752" sldId="287"/>
        </pc:sldMkLst>
        <pc:spChg chg="del">
          <ac:chgData name="Luz Andrea Marino Tobar" userId="a914ff34-4c6a-464a-bdf7-6f7df176bc16" providerId="ADAL" clId="{A435D339-28A2-4335-B1EA-DD8F08E402ED}" dt="2018-10-16T16:45:49.408" v="25"/>
          <ac:spMkLst>
            <pc:docMk/>
            <pc:sldMk cId="678345752" sldId="287"/>
            <ac:spMk id="2" creationId="{00BDB969-A0C4-4853-A7AC-2C405A40F6A2}"/>
          </ac:spMkLst>
        </pc:spChg>
        <pc:spChg chg="mod">
          <ac:chgData name="Luz Andrea Marino Tobar" userId="a914ff34-4c6a-464a-bdf7-6f7df176bc16" providerId="ADAL" clId="{A435D339-28A2-4335-B1EA-DD8F08E402ED}" dt="2018-10-16T16:47:10.198" v="57" actId="20577"/>
          <ac:spMkLst>
            <pc:docMk/>
            <pc:sldMk cId="678345752" sldId="287"/>
            <ac:spMk id="3" creationId="{ADAE30E0-CD06-4014-B03F-FF28DE5F827A}"/>
          </ac:spMkLst>
        </pc:spChg>
        <pc:picChg chg="add mod">
          <ac:chgData name="Luz Andrea Marino Tobar" userId="a914ff34-4c6a-464a-bdf7-6f7df176bc16" providerId="ADAL" clId="{A435D339-28A2-4335-B1EA-DD8F08E402ED}" dt="2018-10-16T16:46:10.037" v="30" actId="1076"/>
          <ac:picMkLst>
            <pc:docMk/>
            <pc:sldMk cId="678345752" sldId="287"/>
            <ac:picMk id="5" creationId="{01144462-BC84-4FB5-9544-B61499360104}"/>
          </ac:picMkLst>
        </pc:picChg>
      </pc:sldChg>
      <pc:sldChg chg="addSp delSp modSp add">
        <pc:chgData name="Luz Andrea Marino Tobar" userId="a914ff34-4c6a-464a-bdf7-6f7df176bc16" providerId="ADAL" clId="{A435D339-28A2-4335-B1EA-DD8F08E402ED}" dt="2018-10-16T17:12:27.080" v="392" actId="20577"/>
        <pc:sldMkLst>
          <pc:docMk/>
          <pc:sldMk cId="1404290805" sldId="288"/>
        </pc:sldMkLst>
        <pc:spChg chg="add mod">
          <ac:chgData name="Luz Andrea Marino Tobar" userId="a914ff34-4c6a-464a-bdf7-6f7df176bc16" providerId="ADAL" clId="{A435D339-28A2-4335-B1EA-DD8F08E402ED}" dt="2018-10-16T17:12:27.080" v="392" actId="20577"/>
          <ac:spMkLst>
            <pc:docMk/>
            <pc:sldMk cId="1404290805" sldId="288"/>
            <ac:spMk id="2" creationId="{54065C9D-F3F3-4094-93FB-FA33A9A6E654}"/>
          </ac:spMkLst>
        </pc:spChg>
        <pc:spChg chg="add del mod">
          <ac:chgData name="Luz Andrea Marino Tobar" userId="a914ff34-4c6a-464a-bdf7-6f7df176bc16" providerId="ADAL" clId="{A435D339-28A2-4335-B1EA-DD8F08E402ED}" dt="2018-10-16T17:12:14.921" v="369"/>
          <ac:spMkLst>
            <pc:docMk/>
            <pc:sldMk cId="1404290805" sldId="288"/>
            <ac:spMk id="3" creationId="{8C9DC8DE-5E1C-4556-9933-30363F010FCB}"/>
          </ac:spMkLst>
        </pc:spChg>
        <pc:spChg chg="add del mod">
          <ac:chgData name="Luz Andrea Marino Tobar" userId="a914ff34-4c6a-464a-bdf7-6f7df176bc16" providerId="ADAL" clId="{A435D339-28A2-4335-B1EA-DD8F08E402ED}" dt="2018-10-16T17:09:02.721" v="269"/>
          <ac:spMkLst>
            <pc:docMk/>
            <pc:sldMk cId="1404290805" sldId="288"/>
            <ac:spMk id="4" creationId="{7F965D6E-08FD-4A7C-AEDB-893F6D539DF6}"/>
          </ac:spMkLst>
        </pc:spChg>
        <pc:spChg chg="add del mod">
          <ac:chgData name="Luz Andrea Marino Tobar" userId="a914ff34-4c6a-464a-bdf7-6f7df176bc16" providerId="ADAL" clId="{A435D339-28A2-4335-B1EA-DD8F08E402ED}" dt="2018-10-16T17:11:32.268" v="334"/>
          <ac:spMkLst>
            <pc:docMk/>
            <pc:sldMk cId="1404290805" sldId="288"/>
            <ac:spMk id="7" creationId="{C8B4E0C7-5830-4FD1-B13D-B7B00BC8B2C4}"/>
          </ac:spMkLst>
        </pc:spChg>
        <pc:spChg chg="add mod">
          <ac:chgData name="Luz Andrea Marino Tobar" userId="a914ff34-4c6a-464a-bdf7-6f7df176bc16" providerId="ADAL" clId="{A435D339-28A2-4335-B1EA-DD8F08E402ED}" dt="2018-10-16T17:12:14.921" v="369"/>
          <ac:spMkLst>
            <pc:docMk/>
            <pc:sldMk cId="1404290805" sldId="288"/>
            <ac:spMk id="9" creationId="{EC93800F-D758-4B9C-BD7D-601C558CE8B8}"/>
          </ac:spMkLst>
        </pc:spChg>
        <pc:picChg chg="add del mod">
          <ac:chgData name="Luz Andrea Marino Tobar" userId="a914ff34-4c6a-464a-bdf7-6f7df176bc16" providerId="ADAL" clId="{A435D339-28A2-4335-B1EA-DD8F08E402ED}" dt="2018-10-16T17:11:29.305" v="333" actId="478"/>
          <ac:picMkLst>
            <pc:docMk/>
            <pc:sldMk cId="1404290805" sldId="288"/>
            <ac:picMk id="5" creationId="{6890C9B3-0C58-4A00-8159-FC63CAF4AEBF}"/>
          </ac:picMkLst>
        </pc:picChg>
        <pc:picChg chg="add mod">
          <ac:chgData name="Luz Andrea Marino Tobar" userId="a914ff34-4c6a-464a-bdf7-6f7df176bc16" providerId="ADAL" clId="{A435D339-28A2-4335-B1EA-DD8F08E402ED}" dt="2018-10-16T17:12:02.749" v="368" actId="1076"/>
          <ac:picMkLst>
            <pc:docMk/>
            <pc:sldMk cId="1404290805" sldId="288"/>
            <ac:picMk id="8" creationId="{BC21A57E-018E-4DE1-B8AC-2AE7F42BCA6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7455-51F6-4289-9474-077F9559391B}" type="datetimeFigureOut">
              <a:rPr lang="es-ES" smtClean="0"/>
              <a:t>16/10/2018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8CE9E-745B-4717-9C27-1815A20EA58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3483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92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827314" y="1214438"/>
            <a:ext cx="10526486" cy="2387600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defRPr lang="es-CO" sz="6000" kern="1200" dirty="0">
                <a:solidFill>
                  <a:schemeClr val="accent5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AGREGAR EL 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27314" y="3602038"/>
            <a:ext cx="10526486" cy="16557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s-CO" sz="4400" kern="1200" baseline="0" dirty="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agregar el subtítulo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5789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90600" y="517526"/>
            <a:ext cx="10235588" cy="672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agregar el título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990600" y="2005012"/>
            <a:ext cx="10235588" cy="4351338"/>
          </a:xfrm>
          <a:prstGeom prst="rect">
            <a:avLst/>
          </a:prstGeom>
        </p:spPr>
        <p:txBody>
          <a:bodyPr/>
          <a:lstStyle>
            <a:lvl1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342900" indent="-3429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424220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1844487" y="2353235"/>
            <a:ext cx="8508199" cy="3012141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260349"/>
            <a:ext cx="8148638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94438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5133" userDrawn="1">
          <p15:clr>
            <a:srgbClr val="FBAE40"/>
          </p15:clr>
        </p15:guide>
        <p15:guide id="6" pos="1141" userDrawn="1">
          <p15:clr>
            <a:srgbClr val="FBAE40"/>
          </p15:clr>
        </p15:guide>
        <p15:guide id="7" pos="65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contenido 3"/>
          <p:cNvSpPr>
            <a:spLocks noGrp="1"/>
          </p:cNvSpPr>
          <p:nvPr>
            <p:ph sz="half" idx="10" hasCustomPrompt="1"/>
          </p:nvPr>
        </p:nvSpPr>
        <p:spPr>
          <a:xfrm>
            <a:off x="0" y="0"/>
            <a:ext cx="4367213" cy="685799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imagen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415344" y="2113255"/>
            <a:ext cx="5778174" cy="2631490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260349"/>
            <a:ext cx="8148638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64212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409">
          <p15:clr>
            <a:srgbClr val="FBAE40"/>
          </p15:clr>
        </p15:guide>
        <p15:guide id="3" pos="7061">
          <p15:clr>
            <a:srgbClr val="FBAE40"/>
          </p15:clr>
        </p15:guide>
        <p15:guide id="4" pos="2751">
          <p15:clr>
            <a:srgbClr val="FBAE40"/>
          </p15:clr>
        </p15:guide>
        <p15:guide id="5" pos="513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3"/>
          <p:cNvSpPr>
            <a:spLocks noGrp="1"/>
          </p:cNvSpPr>
          <p:nvPr>
            <p:ph sz="half" idx="10" hasCustomPrompt="1"/>
          </p:nvPr>
        </p:nvSpPr>
        <p:spPr>
          <a:xfrm>
            <a:off x="7824788" y="-1"/>
            <a:ext cx="4367213" cy="685799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imagen</a:t>
            </a:r>
          </a:p>
        </p:txBody>
      </p:sp>
      <p:sp>
        <p:nvSpPr>
          <p:cNvPr id="13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1002039" y="2113254"/>
            <a:ext cx="5778174" cy="2631490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texto</a:t>
            </a:r>
          </a:p>
        </p:txBody>
      </p:sp>
      <p:sp>
        <p:nvSpPr>
          <p:cNvPr id="19" name="Título 1"/>
          <p:cNvSpPr>
            <a:spLocks noGrp="1"/>
          </p:cNvSpPr>
          <p:nvPr>
            <p:ph type="title" hasCustomPrompt="1"/>
          </p:nvPr>
        </p:nvSpPr>
        <p:spPr>
          <a:xfrm>
            <a:off x="0" y="260349"/>
            <a:ext cx="7824788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87628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19" userDrawn="1">
          <p15:clr>
            <a:srgbClr val="FBAE40"/>
          </p15:clr>
        </p15:guide>
        <p15:guide id="2" pos="4271" userDrawn="1">
          <p15:clr>
            <a:srgbClr val="FBAE40"/>
          </p15:clr>
        </p15:guide>
        <p15:guide id="4" pos="492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3"/>
          <p:cNvSpPr>
            <a:spLocks noGrp="1"/>
          </p:cNvSpPr>
          <p:nvPr>
            <p:ph sz="half" idx="10" hasCustomPrompt="1"/>
          </p:nvPr>
        </p:nvSpPr>
        <p:spPr>
          <a:xfrm>
            <a:off x="3399693" y="1"/>
            <a:ext cx="6060832" cy="685799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spcBef>
                <a:spcPts val="600"/>
              </a:spcBef>
              <a:buNone/>
              <a:defRPr lang="es-ES" sz="2000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1pPr>
            <a:lvl2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2pPr>
            <a:lvl3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3pPr>
            <a:lvl4pPr marL="0" algn="just" defTabSz="914400" rtl="0" eaLnBrk="1" latinLnBrk="0" hangingPunct="1">
              <a:spcBef>
                <a:spcPts val="600"/>
              </a:spcBef>
              <a:defRPr lang="es-E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4pPr>
            <a:lvl5pPr marL="0" algn="just" defTabSz="914400" rtl="0" eaLnBrk="1" latinLnBrk="0" hangingPunct="1">
              <a:spcBef>
                <a:spcPts val="600"/>
              </a:spcBef>
              <a:defRPr lang="es-CO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agregar imagen</a:t>
            </a:r>
          </a:p>
        </p:txBody>
      </p:sp>
      <p:sp>
        <p:nvSpPr>
          <p:cNvPr id="19" name="Título 1"/>
          <p:cNvSpPr>
            <a:spLocks noGrp="1"/>
          </p:cNvSpPr>
          <p:nvPr>
            <p:ph type="title" hasCustomPrompt="1"/>
          </p:nvPr>
        </p:nvSpPr>
        <p:spPr>
          <a:xfrm>
            <a:off x="0" y="5043364"/>
            <a:ext cx="12192000" cy="620999"/>
          </a:xfrm>
          <a:prstGeom prst="rect">
            <a:avLst/>
          </a:prstGeom>
          <a:solidFill>
            <a:srgbClr val="203864">
              <a:alpha val="67059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es-ES" dirty="0"/>
              <a:t>AGREGAR EL 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475920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19">
          <p15:clr>
            <a:srgbClr val="FBAE40"/>
          </p15:clr>
        </p15:guide>
        <p15:guide id="2" pos="4271">
          <p15:clr>
            <a:srgbClr val="FBAE40"/>
          </p15:clr>
        </p15:guide>
        <p15:guide id="4" pos="4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" y="-12879"/>
            <a:ext cx="12189285" cy="6870879"/>
          </a:xfrm>
          <a:prstGeom prst="rect">
            <a:avLst/>
          </a:prstGeom>
        </p:spPr>
      </p:pic>
      <p:sp>
        <p:nvSpPr>
          <p:cNvPr id="6" name="Rectángulo 5"/>
          <p:cNvSpPr/>
          <p:nvPr userDrawn="1"/>
        </p:nvSpPr>
        <p:spPr>
          <a:xfrm>
            <a:off x="488412" y="-12879"/>
            <a:ext cx="5568952" cy="6870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Marcador de contenido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" y="2195959"/>
            <a:ext cx="4443562" cy="4351338"/>
          </a:xfrm>
          <a:prstGeom prst="rect">
            <a:avLst/>
          </a:prstGeom>
        </p:spPr>
      </p:pic>
      <p:sp>
        <p:nvSpPr>
          <p:cNvPr id="3" name="CuadroTexto 2"/>
          <p:cNvSpPr txBox="1"/>
          <p:nvPr userDrawn="1"/>
        </p:nvSpPr>
        <p:spPr>
          <a:xfrm>
            <a:off x="9813701" y="6211669"/>
            <a:ext cx="2378298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inherit"/>
              </a:rPr>
              <a:t>GRACIAS</a:t>
            </a:r>
          </a:p>
        </p:txBody>
      </p:sp>
      <p:sp>
        <p:nvSpPr>
          <p:cNvPr id="4" name="CuadroTexto 3"/>
          <p:cNvSpPr txBox="1"/>
          <p:nvPr userDrawn="1"/>
        </p:nvSpPr>
        <p:spPr>
          <a:xfrm>
            <a:off x="1051107" y="275932"/>
            <a:ext cx="44435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kern="12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+mn-ea"/>
                <a:cs typeface="+mn-cs"/>
              </a:rPr>
              <a:t>En Asesoftware somos fanáticos de nuestros clientes, tenemos pasión por servir, y por asegurar que reciban un servicio excepcional, nunca nos conformamos con atenderlos, siempre logramos hacerlos felices. </a:t>
            </a:r>
          </a:p>
        </p:txBody>
      </p:sp>
    </p:spTree>
    <p:extLst>
      <p:ext uri="{BB962C8B-B14F-4D97-AF65-F5344CB8AC3E}">
        <p14:creationId xmlns:p14="http://schemas.microsoft.com/office/powerpoint/2010/main" val="361434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672" y="184148"/>
            <a:ext cx="2108041" cy="10069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765" y="6248400"/>
            <a:ext cx="1986987" cy="3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7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62" r:id="rId5"/>
    <p:sldLayoutId id="2147483653" r:id="rId6"/>
    <p:sldLayoutId id="2147483661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64">
          <p15:clr>
            <a:srgbClr val="F26B43"/>
          </p15:clr>
        </p15:guide>
        <p15:guide id="4" orient="horz" pos="4156">
          <p15:clr>
            <a:srgbClr val="F26B43"/>
          </p15:clr>
        </p15:guide>
        <p15:guide id="5" pos="75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531813" y="2459863"/>
            <a:ext cx="857370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>
                <a:solidFill>
                  <a:schemeClr val="tx2"/>
                </a:solidFill>
                <a:latin typeface="Lato" panose="020F0502020204030203" pitchFamily="34" charset="0"/>
                <a:cs typeface="Lato" panose="020F0502020204030203" pitchFamily="34" charset="0"/>
              </a:rPr>
              <a:t>ONBOARDING  Certicámara</a:t>
            </a:r>
          </a:p>
          <a:p>
            <a:r>
              <a:rPr lang="en-US" sz="40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CO_661_PLAN_SEMILLA_2018_II</a:t>
            </a:r>
            <a:endParaRPr lang="es-CO" sz="40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89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8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4" b="102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5093012"/>
            <a:ext cx="12192000" cy="707886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40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PRUEBA </a:t>
            </a:r>
            <a:r>
              <a:rPr lang="es-CO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</a:t>
            </a:r>
            <a:r>
              <a:rPr lang="es-CO" sz="40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O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CONCEPTO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3" y="54376"/>
            <a:ext cx="1943826" cy="12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7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1144462-BC84-4FB5-9544-B614993601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38" y="1281575"/>
            <a:ext cx="4912000" cy="468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DAE30E0-CD06-4014-B03F-FF28DE5F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PRUEBA DE CONCEPTO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834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2" y="1186710"/>
            <a:ext cx="1238848" cy="1234779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3" y="2712100"/>
            <a:ext cx="1787860" cy="1761176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3" r="24131"/>
          <a:stretch/>
        </p:blipFill>
        <p:spPr>
          <a:xfrm>
            <a:off x="0" y="0"/>
            <a:ext cx="4353058" cy="6858000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0" y="327829"/>
            <a:ext cx="6621517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CARACTERÍSTICAS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ED1E717-5A6D-43EF-9DA5-CF4086E0F624}"/>
              </a:ext>
            </a:extLst>
          </p:cNvPr>
          <p:cNvSpPr txBox="1"/>
          <p:nvPr/>
        </p:nvSpPr>
        <p:spPr>
          <a:xfrm>
            <a:off x="5429896" y="1517891"/>
            <a:ext cx="5632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9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4" r="16240"/>
          <a:stretch/>
        </p:blipFill>
        <p:spPr>
          <a:xfrm>
            <a:off x="0" y="0"/>
            <a:ext cx="4353059" cy="6858000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0" y="327829"/>
            <a:ext cx="4353059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ES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S</a:t>
            </a:r>
            <a:r>
              <a:rPr lang="es-CO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UPUESTOS</a:t>
            </a:r>
            <a:endParaRPr lang="es-CO" sz="36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434885" y="1517892"/>
            <a:ext cx="5632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0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11431" r="-115" b="10041"/>
          <a:stretch/>
        </p:blipFill>
        <p:spPr>
          <a:xfrm>
            <a:off x="0" y="0"/>
            <a:ext cx="12206068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5093012"/>
            <a:ext cx="12192000" cy="707886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ES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s-CO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ONCLUSIONES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3" y="54376"/>
            <a:ext cx="1943826" cy="12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6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9" r="22198"/>
          <a:stretch/>
        </p:blipFill>
        <p:spPr>
          <a:xfrm>
            <a:off x="0" y="0"/>
            <a:ext cx="4353060" cy="68580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0" y="327829"/>
            <a:ext cx="6065949" cy="646331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bg1"/>
                </a:solidFill>
                <a:latin typeface="inherit"/>
              </a:rPr>
              <a:t>CONCLUSIONES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A24D434-932D-4991-904B-90D2C84E2C09}"/>
              </a:ext>
            </a:extLst>
          </p:cNvPr>
          <p:cNvSpPr txBox="1"/>
          <p:nvPr/>
        </p:nvSpPr>
        <p:spPr>
          <a:xfrm>
            <a:off x="5429896" y="1517891"/>
            <a:ext cx="5632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8" r="35896"/>
          <a:stretch/>
        </p:blipFill>
        <p:spPr>
          <a:xfrm>
            <a:off x="0" y="0"/>
            <a:ext cx="4353059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327829"/>
            <a:ext cx="6537434" cy="1200329"/>
          </a:xfrm>
          <a:prstGeom prst="rect">
            <a:avLst/>
          </a:prstGeom>
          <a:solidFill>
            <a:schemeClr val="accent5">
              <a:lumMod val="5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400"/>
              </a:spcAft>
              <a:defRPr/>
            </a:pPr>
            <a:r>
              <a:rPr lang="es-CO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MODIFICACIONES</a:t>
            </a:r>
            <a:r>
              <a:rPr lang="es-CO" sz="3600" dirty="0">
                <a:solidFill>
                  <a:srgbClr val="00B0F0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O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DOCUMENTO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1479CB-7E23-4B59-8969-68A4290DAFA4}"/>
              </a:ext>
            </a:extLst>
          </p:cNvPr>
          <p:cNvSpPr txBox="1"/>
          <p:nvPr/>
        </p:nvSpPr>
        <p:spPr>
          <a:xfrm>
            <a:off x="5434885" y="1646682"/>
            <a:ext cx="5632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9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65C9D-F3F3-4094-93FB-FA33A9A6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TEMAS DE RELEVANCIA</a:t>
            </a:r>
            <a:endParaRPr lang="es-CO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C21A57E-018E-4DE1-B8AC-2AE7F42BCA6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0" y="2113255"/>
            <a:ext cx="5116726" cy="3312000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EC93800F-D758-4B9C-BD7D-601C558CE8B8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2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3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CO" sz="2000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290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aleta de colores ASW">
      <a:dk1>
        <a:srgbClr val="595959"/>
      </a:dk1>
      <a:lt1>
        <a:sysClr val="window" lastClr="FFFFFF"/>
      </a:lt1>
      <a:dk2>
        <a:srgbClr val="203864"/>
      </a:dk2>
      <a:lt2>
        <a:srgbClr val="E7E6E6"/>
      </a:lt2>
      <a:accent1>
        <a:srgbClr val="009BDB"/>
      </a:accent1>
      <a:accent2>
        <a:srgbClr val="EF7918"/>
      </a:accent2>
      <a:accent3>
        <a:srgbClr val="A5A5A5"/>
      </a:accent3>
      <a:accent4>
        <a:srgbClr val="FAB921"/>
      </a:accent4>
      <a:accent5>
        <a:srgbClr val="104C76"/>
      </a:accent5>
      <a:accent6>
        <a:srgbClr val="B5BF5B"/>
      </a:accent6>
      <a:hlink>
        <a:srgbClr val="14133B"/>
      </a:hlink>
      <a:folHlink>
        <a:srgbClr val="5D1F76"/>
      </a:folHlink>
    </a:clrScheme>
    <a:fontScheme name="Fuentes ASW">
      <a:majorFont>
        <a:latin typeface="Lato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E4D4FA2A-62A4-4363-9C3B-393C711D6E1A}" vid="{964E955A-314B-43DC-B6C3-4FDA7347CA2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5c65703-3989-4f8c-9318-0dab139da6a0">
      <UserInfo>
        <DisplayName>Carolina Cortes</DisplayName>
        <AccountId>201</AccountId>
        <AccountType/>
      </UserInfo>
      <UserInfo>
        <DisplayName>Johan Sebastian Ramirez Celis</DisplayName>
        <AccountId>1605</AccountId>
        <AccountType/>
      </UserInfo>
      <UserInfo>
        <DisplayName>Jhon Jairo Zipa Caro</DisplayName>
        <AccountId>1604</AccountId>
        <AccountType/>
      </UserInfo>
      <UserInfo>
        <DisplayName>Camilo Aguado Bedoya</DisplayName>
        <AccountId>1598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634EE1D9A3CC468820E05AB18EDE6A" ma:contentTypeVersion="" ma:contentTypeDescription="Crear nuevo documento." ma:contentTypeScope="" ma:versionID="f86a493d4db1a103b1803f241ca4b5da">
  <xsd:schema xmlns:xsd="http://www.w3.org/2001/XMLSchema" xmlns:xs="http://www.w3.org/2001/XMLSchema" xmlns:p="http://schemas.microsoft.com/office/2006/metadata/properties" xmlns:ns2="65c65703-3989-4f8c-9318-0dab139da6a0" xmlns:ns3="e55b82cc-c9a4-43cc-8b03-2d1648b8d841" xmlns:ns4="b47f55b7-d1d4-4ceb-821a-c3d0b4aee0f5" targetNamespace="http://schemas.microsoft.com/office/2006/metadata/properties" ma:root="true" ma:fieldsID="7f0fa325f8ac367050b6bc3e0f650a80" ns2:_="" ns3:_="" ns4:_="">
    <xsd:import namespace="65c65703-3989-4f8c-9318-0dab139da6a0"/>
    <xsd:import namespace="e55b82cc-c9a4-43cc-8b03-2d1648b8d841"/>
    <xsd:import namespace="b47f55b7-d1d4-4ceb-821a-c3d0b4aee0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65703-3989-4f8c-9318-0dab139da6a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b82cc-c9a4-43cc-8b03-2d1648b8d841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Hash de la sugerencia para compartir" ma:internalName="SharingHintHash" ma:readOnly="true">
      <xsd:simpleType>
        <xsd:restriction base="dms:Text"/>
      </xsd:simpleType>
    </xsd:element>
    <xsd:element name="SharedWithDetails" ma:index="1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7f55b7-d1d4-4ceb-821a-c3d0b4aee0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0ED1FD-8D06-484E-BE8E-FEAE8F7E5547}">
  <ds:schemaRefs>
    <ds:schemaRef ds:uri="e55b82cc-c9a4-43cc-8b03-2d1648b8d841"/>
    <ds:schemaRef ds:uri="65c65703-3989-4f8c-9318-0dab139da6a0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b47f55b7-d1d4-4ceb-821a-c3d0b4aee0f5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72655D3-2CCE-4356-8757-C08E7E0953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c65703-3989-4f8c-9318-0dab139da6a0"/>
    <ds:schemaRef ds:uri="e55b82cc-c9a4-43cc-8b03-2d1648b8d841"/>
    <ds:schemaRef ds:uri="b47f55b7-d1d4-4ceb-821a-c3d0b4aee0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4C6607-806F-42B1-A90F-A123AB77FC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61</Words>
  <Application>Microsoft Office PowerPoint</Application>
  <PresentationFormat>Panorámica</PresentationFormat>
  <Paragraphs>25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Arial Narrow</vt:lpstr>
      <vt:lpstr>Calibri</vt:lpstr>
      <vt:lpstr>inherit</vt:lpstr>
      <vt:lpstr>Lato</vt:lpstr>
      <vt:lpstr>Wingdings</vt:lpstr>
      <vt:lpstr>Tema de Office</vt:lpstr>
      <vt:lpstr>Presentación de PowerPoint</vt:lpstr>
      <vt:lpstr>Presentación de PowerPoint</vt:lpstr>
      <vt:lpstr>DISEÑO PRUEBA DE CONCEPTO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TEMAS DE RELEVANCIA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Felipe Díaz</dc:creator>
  <cp:lastModifiedBy>Luz Andrea Marino Tobar</cp:lastModifiedBy>
  <cp:revision>46</cp:revision>
  <dcterms:created xsi:type="dcterms:W3CDTF">2017-01-06T15:55:07Z</dcterms:created>
  <dcterms:modified xsi:type="dcterms:W3CDTF">2018-10-16T17:13:56Z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0x010100A6634EE1D9A3CC468820E05AB18EDE6A</vt:lpwstr>
  </property>
</Properties>
</file>